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8" r:id="rId3"/>
    <p:sldId id="257" r:id="rId4"/>
    <p:sldId id="269" r:id="rId5"/>
    <p:sldId id="258" r:id="rId6"/>
    <p:sldId id="259" r:id="rId7"/>
    <p:sldId id="260" r:id="rId8"/>
    <p:sldId id="270" r:id="rId9"/>
    <p:sldId id="261" r:id="rId10"/>
    <p:sldId id="262" r:id="rId11"/>
    <p:sldId id="263" r:id="rId12"/>
    <p:sldId id="264" r:id="rId13"/>
    <p:sldId id="265" r:id="rId14"/>
    <p:sldId id="266" r:id="rId15"/>
    <p:sldId id="267" r:id="rId16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94"/>
  </p:normalViewPr>
  <p:slideViewPr>
    <p:cSldViewPr snapToGrid="0">
      <p:cViewPr varScale="1">
        <p:scale>
          <a:sx n="104" d="100"/>
          <a:sy n="104" d="100"/>
        </p:scale>
        <p:origin x="232" y="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99165B-929B-DFF6-ADE7-C1DD7801C7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C40F403-B5EE-E8DA-589A-7A302C324F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E6AF42D-D3C6-33C7-BE0C-BBF3224666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1491F-C9F6-4F44-98A5-04FDA55E9A07}" type="datetimeFigureOut">
              <a:rPr kumimoji="1" lang="ko-Kore-KR" altLang="en-US" smtClean="0"/>
              <a:t>2023. 6. 9.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8807223-0726-74A5-3712-128BEE42DE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927D911-3CB9-39D7-3297-FB729B049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40C5E-AEE7-1D42-8BDA-31748715B5A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223590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C0ADBF-82FE-FE99-5BF4-D25153050D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86246AC-08CC-9EB0-CC2F-0671A2A2B2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B8D470A-8222-89DE-6EBF-1F96AECC5B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1491F-C9F6-4F44-98A5-04FDA55E9A07}" type="datetimeFigureOut">
              <a:rPr kumimoji="1" lang="ko-Kore-KR" altLang="en-US" smtClean="0"/>
              <a:t>2023. 6. 9.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FC85018-BEC7-3D88-9BDF-DEF513C3DA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B43FC88-CA85-933F-0779-57CA867C4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40C5E-AEE7-1D42-8BDA-31748715B5A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956481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2949A67-EB1F-276C-2BEB-D26861FCFF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B26762B-3502-B025-8FAD-39A6589298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DACF4C1-7FF6-F493-4C85-310435306B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1491F-C9F6-4F44-98A5-04FDA55E9A07}" type="datetimeFigureOut">
              <a:rPr kumimoji="1" lang="ko-Kore-KR" altLang="en-US" smtClean="0"/>
              <a:t>2023. 6. 9.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B92F418-0408-DDDC-7C06-E89C1601E1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2BB207A-86D7-3D4C-4329-B9B23D64D1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40C5E-AEE7-1D42-8BDA-31748715B5A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7412847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068F65-9033-0369-EBEE-9EC9C63CC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9172965-DFB2-4F45-7411-91FB913D3F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6D42ED1-7717-B777-76E0-70136E0778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1491F-C9F6-4F44-98A5-04FDA55E9A07}" type="datetimeFigureOut">
              <a:rPr kumimoji="1" lang="ko-Kore-KR" altLang="en-US" smtClean="0"/>
              <a:t>2023. 6. 9.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848C305-5B80-AB25-368F-196F1AD766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60F1183-D020-11F9-80A8-3A92211D9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40C5E-AEE7-1D42-8BDA-31748715B5A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0482691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39B618-9653-44D6-4D5B-4EA9279910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166207D-D2A8-591D-6857-8F8D9FE6EB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229EC77-EC7E-8250-D168-7ACB3A7046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1491F-C9F6-4F44-98A5-04FDA55E9A07}" type="datetimeFigureOut">
              <a:rPr kumimoji="1" lang="ko-Kore-KR" altLang="en-US" smtClean="0"/>
              <a:t>2023. 6. 9.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874240E-3043-2768-CEDC-1E4FF9B195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1B745C2-5272-CE1A-C9C8-13D41CCBF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40C5E-AEE7-1D42-8BDA-31748715B5A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754750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265AEA-AC0A-41A1-D98F-984694EE2E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12705AD-1928-1428-1297-97EDA4FD1E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96314A4-B473-EB26-5367-D91FE99390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40F79C3-712F-366C-067C-003041DC15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1491F-C9F6-4F44-98A5-04FDA55E9A07}" type="datetimeFigureOut">
              <a:rPr kumimoji="1" lang="ko-Kore-KR" altLang="en-US" smtClean="0"/>
              <a:t>2023. 6. 9.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926A92F-EB27-E30C-54EC-2E783D7BF3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73B0780-261F-8BCE-0CEC-0797E1777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40C5E-AEE7-1D42-8BDA-31748715B5A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584244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04028C-27FE-3B97-D4CD-6B6C4D2B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D8792E1-71A8-25FB-9148-C8163CA122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5EEB6A4-7507-3F3A-A43E-C2E82FF580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B549305-17D6-1805-3A57-795D73DD813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D982CAC-C48C-9534-A752-96E7E88DE8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C0846EA-47E7-2A23-C326-44C57796EE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1491F-C9F6-4F44-98A5-04FDA55E9A07}" type="datetimeFigureOut">
              <a:rPr kumimoji="1" lang="ko-Kore-KR" altLang="en-US" smtClean="0"/>
              <a:t>2023. 6. 9.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6CD42FB-633F-A9F2-F760-29CAF0F33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F06C245-7923-59E2-8C60-2F39133C5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40C5E-AEE7-1D42-8BDA-31748715B5A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430642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828CCE-3B81-976E-8174-E627AB29D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A5D539A-EC93-EC19-44EA-7D9A88FE8E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1491F-C9F6-4F44-98A5-04FDA55E9A07}" type="datetimeFigureOut">
              <a:rPr kumimoji="1" lang="ko-Kore-KR" altLang="en-US" smtClean="0"/>
              <a:t>2023. 6. 9.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238452A-473E-EC0D-BD10-29EF38A9A7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D81E744-0D6F-BA6B-BBC2-280AD07DE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40C5E-AEE7-1D42-8BDA-31748715B5A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758624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61EEA81-E73B-CF01-C124-1E2C7C2899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1491F-C9F6-4F44-98A5-04FDA55E9A07}" type="datetimeFigureOut">
              <a:rPr kumimoji="1" lang="ko-Kore-KR" altLang="en-US" smtClean="0"/>
              <a:t>2023. 6. 9.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E4D8622-3C84-844C-92C6-EC1F8E3494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61EE31F-F18A-D9AA-5F22-EF51BA3F92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40C5E-AEE7-1D42-8BDA-31748715B5A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831578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D72E96-7C37-72D6-273D-752A7946D3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EAC264B-9EDE-F1B7-4457-F89927743A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B716A06-E5CF-FE08-5689-4705055F0E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84D4F9E-7193-1FA4-1ACC-E12E98AC80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1491F-C9F6-4F44-98A5-04FDA55E9A07}" type="datetimeFigureOut">
              <a:rPr kumimoji="1" lang="ko-Kore-KR" altLang="en-US" smtClean="0"/>
              <a:t>2023. 6. 9.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31FDF80-905E-457F-27AA-42A0CEE9AE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2784108-E1B6-8B8E-6147-2B41B7EB1A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40C5E-AEE7-1D42-8BDA-31748715B5A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249125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7BAF3B-6AAA-5ADD-749B-52AC6F339F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BAA2391-DAC5-689B-F324-923E645619F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B41065A-65A2-F843-A855-C4A54AF930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AADA7D2-C85B-0049-691C-0304CF812C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1491F-C9F6-4F44-98A5-04FDA55E9A07}" type="datetimeFigureOut">
              <a:rPr kumimoji="1" lang="ko-Kore-KR" altLang="en-US" smtClean="0"/>
              <a:t>2023. 6. 9.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6C57CCD-676A-E346-2145-6B8C87C93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3E6F433-B0F1-9048-4027-544C321A47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40C5E-AEE7-1D42-8BDA-31748715B5A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765028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9D6469B-1E67-767A-4E8E-5E4DD19588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F502F08-C3E2-B02A-3D69-24C7B987B8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AC2334D-543A-925A-2A32-968283D678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21491F-C9F6-4F44-98A5-04FDA55E9A07}" type="datetimeFigureOut">
              <a:rPr kumimoji="1" lang="ko-Kore-KR" altLang="en-US" smtClean="0"/>
              <a:t>2023. 6. 9.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58F0B2F-D7C0-A402-5E6B-F77D1F3D51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250D303-05A1-2BB6-4239-045F8ECF2A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140C5E-AEE7-1D42-8BDA-31748715B5A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761280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623458-7A6F-5D76-0D55-75FEEDB5FD8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ko-KR" altLang="en-US" dirty="0"/>
              <a:t>재고관리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Winform</a:t>
            </a:r>
            <a:endParaRPr kumimoji="1" lang="ko-Kore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39418A2-C795-1A3E-FF0B-C382B094912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ko-Kore-KR" dirty="0"/>
              <a:t>2</a:t>
            </a:r>
            <a:r>
              <a:rPr kumimoji="1" lang="en-US" altLang="ko-KR" dirty="0"/>
              <a:t>020864003</a:t>
            </a:r>
            <a:r>
              <a:rPr kumimoji="1" lang="ko-KR" altLang="en-US" dirty="0"/>
              <a:t> 이정환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212784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BE6CB1-7AFD-7D18-DAB5-C0B262CD5E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ko-Kore-KR" altLang="en-US" dirty="0"/>
              <a:t>물품</a:t>
            </a:r>
            <a:r>
              <a:rPr kumimoji="1" lang="ko-KR" altLang="en-US" dirty="0"/>
              <a:t> 관리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물품추가 버튼</a:t>
            </a:r>
            <a:endParaRPr kumimoji="1" lang="ko-Kore-KR" altLang="en-US" dirty="0"/>
          </a:p>
        </p:txBody>
      </p:sp>
      <p:pic>
        <p:nvPicPr>
          <p:cNvPr id="5" name="내용 개체 틀 4" descr="스크린샷, 텍스트이(가) 표시된 사진&#10;&#10;자동 생성된 설명">
            <a:extLst>
              <a:ext uri="{FF2B5EF4-FFF2-40B4-BE49-F238E27FC236}">
                <a16:creationId xmlns:a16="http://schemas.microsoft.com/office/drawing/2014/main" id="{3EF384C3-6B80-2E1D-286B-6D2817D201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0642" y="1946778"/>
            <a:ext cx="7677544" cy="402309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1947D07-71CA-3743-2036-5C5C29114453}"/>
              </a:ext>
            </a:extLst>
          </p:cNvPr>
          <p:cNvSpPr txBox="1"/>
          <p:nvPr/>
        </p:nvSpPr>
        <p:spPr>
          <a:xfrm>
            <a:off x="6639143" y="1495568"/>
            <a:ext cx="52822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-</a:t>
            </a:r>
            <a:r>
              <a:rPr kumimoji="1" lang="ko-KR" altLang="en-US" dirty="0"/>
              <a:t> 물품 추가 버튼을 눌리면</a:t>
            </a:r>
            <a:r>
              <a:rPr kumimoji="1" lang="en-US" altLang="ko-KR" dirty="0"/>
              <a:t>,</a:t>
            </a:r>
            <a:br>
              <a:rPr kumimoji="1" lang="en-US" altLang="ko-KR" dirty="0"/>
            </a:br>
            <a:r>
              <a:rPr kumimoji="1" lang="ko-KR" altLang="en-US" dirty="0"/>
              <a:t>관리창이 띄워 지면서 물품 추가 할 수 있도록 한다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41927724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6D44B7-55E0-71BB-370A-497CEDCF1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ko-KR" altLang="en-US" dirty="0"/>
              <a:t>물품 관리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재고 추가 창</a:t>
            </a:r>
            <a:endParaRPr kumimoji="1" lang="ko-Kore-KR" altLang="en-US" dirty="0"/>
          </a:p>
        </p:txBody>
      </p:sp>
      <p:pic>
        <p:nvPicPr>
          <p:cNvPr id="5" name="내용 개체 틀 4" descr="스크린샷, 텍스트, 디자인이(가) 표시된 사진&#10;&#10;자동 생성된 설명">
            <a:extLst>
              <a:ext uri="{FF2B5EF4-FFF2-40B4-BE49-F238E27FC236}">
                <a16:creationId xmlns:a16="http://schemas.microsoft.com/office/drawing/2014/main" id="{8E8D1C1B-E179-4F8A-2344-CBABA59220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45523" y="1690688"/>
            <a:ext cx="8342485" cy="4351338"/>
          </a:xfrm>
        </p:spPr>
      </p:pic>
    </p:spTree>
    <p:extLst>
      <p:ext uri="{BB962C8B-B14F-4D97-AF65-F5344CB8AC3E}">
        <p14:creationId xmlns:p14="http://schemas.microsoft.com/office/powerpoint/2010/main" val="19367605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5E10CC-4944-E091-C9D3-7F40F694A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ko-Kore-KR" altLang="en-US" dirty="0"/>
              <a:t>물품</a:t>
            </a:r>
            <a:r>
              <a:rPr kumimoji="1" lang="ko-KR" altLang="en-US" dirty="0"/>
              <a:t> 관리 </a:t>
            </a:r>
            <a:r>
              <a:rPr kumimoji="1" lang="en-US" altLang="ko-KR" dirty="0"/>
              <a:t>-</a:t>
            </a:r>
            <a:r>
              <a:rPr kumimoji="1" lang="ko-KR" altLang="en-US" dirty="0"/>
              <a:t> </a:t>
            </a:r>
            <a:r>
              <a:rPr kumimoji="1" lang="en-US" altLang="ko-KR" dirty="0"/>
              <a:t>Textbox</a:t>
            </a:r>
            <a:endParaRPr kumimoji="1" lang="ko-Kore-KR" altLang="en-US" dirty="0"/>
          </a:p>
        </p:txBody>
      </p:sp>
      <p:pic>
        <p:nvPicPr>
          <p:cNvPr id="5" name="내용 개체 틀 4" descr="스크린샷, 텍스트이(가) 표시된 사진&#10;&#10;자동 생성된 설명">
            <a:extLst>
              <a:ext uri="{FF2B5EF4-FFF2-40B4-BE49-F238E27FC236}">
                <a16:creationId xmlns:a16="http://schemas.microsoft.com/office/drawing/2014/main" id="{39B09FEA-7ED7-BC50-1C00-F3BB1CECA5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12123"/>
            <a:ext cx="8216652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BADA162-8F45-942C-1323-F1A1D4A66E03}"/>
              </a:ext>
            </a:extLst>
          </p:cNvPr>
          <p:cNvSpPr txBox="1"/>
          <p:nvPr/>
        </p:nvSpPr>
        <p:spPr>
          <a:xfrm>
            <a:off x="6011917" y="1367522"/>
            <a:ext cx="57177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-</a:t>
            </a:r>
            <a:r>
              <a:rPr kumimoji="1" lang="ko-KR" altLang="en-US" dirty="0"/>
              <a:t> </a:t>
            </a:r>
            <a:r>
              <a:rPr kumimoji="1" lang="en-US" altLang="ko-KR" dirty="0"/>
              <a:t>Textbox:</a:t>
            </a:r>
            <a:br>
              <a:rPr kumimoji="1" lang="en-US" altLang="ko-KR" dirty="0"/>
            </a:br>
            <a:r>
              <a:rPr kumimoji="1" lang="en-US" altLang="ko-KR" dirty="0"/>
              <a:t>Textbox </a:t>
            </a:r>
            <a:r>
              <a:rPr kumimoji="1" lang="ko-KR" altLang="en-US" dirty="0"/>
              <a:t>사용용도는 입고된 물품의 개수를 적을 공간임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8234277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AA682A-E179-CF32-7B4D-414F5CF07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ko-Kore-KR" altLang="en-US" dirty="0"/>
              <a:t>물품관리</a:t>
            </a:r>
            <a:r>
              <a:rPr kumimoji="1" lang="ko-KR" altLang="en-US" dirty="0"/>
              <a:t>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</a:t>
            </a:r>
            <a:r>
              <a:rPr kumimoji="1" lang="en-US" altLang="ko-KR" dirty="0"/>
              <a:t>Checkbox</a:t>
            </a:r>
            <a:endParaRPr kumimoji="1" lang="ko-Kore-KR" altLang="en-US" dirty="0"/>
          </a:p>
        </p:txBody>
      </p:sp>
      <p:pic>
        <p:nvPicPr>
          <p:cNvPr id="5" name="내용 개체 틀 4" descr="스크린샷이(가) 표시된 사진&#10;&#10;자동 생성된 설명">
            <a:extLst>
              <a:ext uri="{FF2B5EF4-FFF2-40B4-BE49-F238E27FC236}">
                <a16:creationId xmlns:a16="http://schemas.microsoft.com/office/drawing/2014/main" id="{05681E7E-E20F-D2AA-6FA9-F2820F08E1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84435" y="2023333"/>
            <a:ext cx="8016503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2300AB7-35D5-BFF8-5F1B-9844A57F30C4}"/>
              </a:ext>
            </a:extLst>
          </p:cNvPr>
          <p:cNvSpPr txBox="1"/>
          <p:nvPr/>
        </p:nvSpPr>
        <p:spPr>
          <a:xfrm>
            <a:off x="4340771" y="1395346"/>
            <a:ext cx="67686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- Checkbox:</a:t>
            </a:r>
          </a:p>
          <a:p>
            <a:r>
              <a:rPr kumimoji="1" lang="en-US" altLang="ko-Kore-KR" dirty="0"/>
              <a:t>Checkbox </a:t>
            </a:r>
            <a:r>
              <a:rPr kumimoji="1" lang="ko-KR" altLang="en-US" dirty="0"/>
              <a:t>사용 용도는 주문한 물품이 입고가 되었는지 사용용도로 쓸 수 있음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1641459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A5DD6D-F3A0-2EEE-0BCE-0169C5601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ko-Kore-KR" altLang="en-US" dirty="0"/>
              <a:t>물품</a:t>
            </a:r>
            <a:r>
              <a:rPr kumimoji="1" lang="ko-KR" altLang="en-US" dirty="0"/>
              <a:t> 관리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</a:t>
            </a:r>
            <a:r>
              <a:rPr kumimoji="1" lang="en-US" altLang="ko-KR" dirty="0"/>
              <a:t>Radio Button</a:t>
            </a:r>
            <a:endParaRPr kumimoji="1" lang="ko-Kore-KR" altLang="en-US" dirty="0"/>
          </a:p>
        </p:txBody>
      </p:sp>
      <p:pic>
        <p:nvPicPr>
          <p:cNvPr id="5" name="내용 개체 틀 4" descr="스크린샷, 텍스트, 디자인이(가) 표시된 사진&#10;&#10;자동 생성된 설명">
            <a:extLst>
              <a:ext uri="{FF2B5EF4-FFF2-40B4-BE49-F238E27FC236}">
                <a16:creationId xmlns:a16="http://schemas.microsoft.com/office/drawing/2014/main" id="{82A12766-0679-C4A3-93A6-B53F97C388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86263"/>
            <a:ext cx="8184388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3291BD0-CFBC-0354-0573-B685F5638358}"/>
              </a:ext>
            </a:extLst>
          </p:cNvPr>
          <p:cNvSpPr txBox="1"/>
          <p:nvPr/>
        </p:nvSpPr>
        <p:spPr>
          <a:xfrm>
            <a:off x="5832804" y="1663097"/>
            <a:ext cx="63795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-Radio Button:</a:t>
            </a:r>
          </a:p>
          <a:p>
            <a:r>
              <a:rPr kumimoji="1" lang="en-US" altLang="ko-Kore-KR" dirty="0"/>
              <a:t>Radio Button </a:t>
            </a:r>
            <a:r>
              <a:rPr kumimoji="1" lang="ko-KR" altLang="en-US" dirty="0"/>
              <a:t>용도는 물품이 있는가</a:t>
            </a:r>
            <a:r>
              <a:rPr kumimoji="1" lang="en-US" altLang="ko-KR" dirty="0"/>
              <a:t>?</a:t>
            </a:r>
            <a:r>
              <a:rPr kumimoji="1" lang="ko-KR" altLang="en-US" dirty="0"/>
              <a:t> 없는가</a:t>
            </a:r>
            <a:r>
              <a:rPr kumimoji="1" lang="en-US" altLang="ko-KR" dirty="0"/>
              <a:t>?</a:t>
            </a:r>
            <a:r>
              <a:rPr kumimoji="1" lang="ko-KR" altLang="en-US" dirty="0"/>
              <a:t> 에 사용하는 용도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2044469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5EFEC5-BF09-EB84-B2B3-C7F94A598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ko-Kore-KR" altLang="en-US" dirty="0"/>
              <a:t>실행</a:t>
            </a:r>
            <a:r>
              <a:rPr kumimoji="1" lang="ko-KR" altLang="en-US" dirty="0"/>
              <a:t> 결과 동영상</a:t>
            </a:r>
            <a:endParaRPr kumimoji="1" lang="ko-Kore-KR" altLang="en-US" dirty="0"/>
          </a:p>
        </p:txBody>
      </p:sp>
      <p:pic>
        <p:nvPicPr>
          <p:cNvPr id="4" name="실행결과비디오">
            <a:hlinkClick r:id="" action="ppaction://media"/>
            <a:extLst>
              <a:ext uri="{FF2B5EF4-FFF2-40B4-BE49-F238E27FC236}">
                <a16:creationId xmlns:a16="http://schemas.microsoft.com/office/drawing/2014/main" id="{45233BE8-0F43-EC05-299A-BB57A04D7506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27263" y="1825625"/>
            <a:ext cx="7735887" cy="4351338"/>
          </a:xfrm>
        </p:spPr>
      </p:pic>
    </p:spTree>
    <p:extLst>
      <p:ext uri="{BB962C8B-B14F-4D97-AF65-F5344CB8AC3E}">
        <p14:creationId xmlns:p14="http://schemas.microsoft.com/office/powerpoint/2010/main" val="2130719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867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4CC1FF-0B5C-732F-D427-C6938A9B1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ko-Kore-KR" altLang="en-US" dirty="0"/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FF0F93A-A693-FC8F-68FD-934124EF7E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ore-KR" altLang="en-US" dirty="0"/>
              <a:t>로그인</a:t>
            </a:r>
            <a:r>
              <a:rPr kumimoji="1" lang="ko-KR" altLang="en-US" dirty="0"/>
              <a:t> </a:t>
            </a:r>
            <a:r>
              <a:rPr kumimoji="1" lang="ko-Kore-KR" altLang="en-US" dirty="0"/>
              <a:t>화면</a:t>
            </a:r>
            <a:endParaRPr kumimoji="1" lang="en-US" altLang="ko-Kore-KR" dirty="0"/>
          </a:p>
          <a:p>
            <a:r>
              <a:rPr kumimoji="1" lang="ko-Kore-KR" altLang="en-US" dirty="0"/>
              <a:t>회원가입</a:t>
            </a:r>
            <a:endParaRPr kumimoji="1" lang="en-US" altLang="ko-Kore-KR" dirty="0"/>
          </a:p>
          <a:p>
            <a:r>
              <a:rPr kumimoji="1" lang="ko-Kore-KR" altLang="en-US" dirty="0"/>
              <a:t>물품관리</a:t>
            </a:r>
            <a:br>
              <a:rPr kumimoji="1" lang="en-US" altLang="ko-Kore-KR" dirty="0"/>
            </a:br>
            <a:r>
              <a:rPr kumimoji="1" lang="en-US" altLang="ko-KR" dirty="0"/>
              <a:t>-</a:t>
            </a:r>
            <a:r>
              <a:rPr kumimoji="1" lang="ko-KR" altLang="en-US" dirty="0"/>
              <a:t> 관리자용</a:t>
            </a:r>
            <a:br>
              <a:rPr kumimoji="1" lang="en-US" altLang="ko-KR" dirty="0"/>
            </a:br>
            <a:r>
              <a:rPr kumimoji="1" lang="en-US" altLang="ko-KR" dirty="0"/>
              <a:t>-</a:t>
            </a:r>
            <a:r>
              <a:rPr kumimoji="1" lang="ko-KR" altLang="en-US" dirty="0"/>
              <a:t> 버튼들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1576603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941907-B43C-0A9F-CECE-161FF446D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ko-Kore-KR" altLang="en-US" dirty="0"/>
              <a:t>로그인</a:t>
            </a:r>
            <a:r>
              <a:rPr kumimoji="1" lang="ko-KR" altLang="en-US" dirty="0"/>
              <a:t> 화면</a:t>
            </a:r>
            <a:endParaRPr kumimoji="1" lang="ko-Kore-KR" altLang="en-US" dirty="0"/>
          </a:p>
        </p:txBody>
      </p:sp>
      <p:pic>
        <p:nvPicPr>
          <p:cNvPr id="13" name="내용 개체 틀 12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94420FEA-ADE7-C2F6-53B7-0EAED04C31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0943" y="2547894"/>
            <a:ext cx="7382750" cy="3944981"/>
          </a:xfr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935D587-BF17-FFAE-4780-CEC4285B6D3D}"/>
              </a:ext>
            </a:extLst>
          </p:cNvPr>
          <p:cNvSpPr txBox="1"/>
          <p:nvPr/>
        </p:nvSpPr>
        <p:spPr>
          <a:xfrm>
            <a:off x="7763693" y="3770296"/>
            <a:ext cx="423471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kumimoji="1" lang="ko-KR" altLang="en-US" dirty="0"/>
              <a:t>일반인용 로그인과 관리자용 로그인 버튼</a:t>
            </a:r>
            <a:br>
              <a:rPr kumimoji="1" lang="en-US" altLang="ko-KR" dirty="0"/>
            </a:br>
            <a:endParaRPr kumimoji="1" lang="en-US" altLang="ko-KR" dirty="0"/>
          </a:p>
          <a:p>
            <a:pPr marL="285750" indent="-285750">
              <a:buFontTx/>
              <a:buChar char="-"/>
            </a:pPr>
            <a:r>
              <a:rPr kumimoji="1" lang="ko-KR" altLang="en-US" dirty="0"/>
              <a:t>회원가입 페이지 만들기</a:t>
            </a:r>
            <a:br>
              <a:rPr kumimoji="1" lang="en-US" altLang="ko-KR" dirty="0"/>
            </a:br>
            <a:endParaRPr kumimoji="1"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유저정보</a:t>
            </a:r>
            <a:r>
              <a:rPr lang="en-US" altLang="ko-KR" dirty="0"/>
              <a:t>, </a:t>
            </a:r>
            <a:r>
              <a:rPr lang="ko-KR" altLang="en-US" dirty="0"/>
              <a:t>관리자 정보가 저장됨</a:t>
            </a:r>
            <a:endParaRPr lang="en-US" altLang="ko-KR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2AC1CC6-C5A6-1171-3E18-2E985EAE3620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5789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/>
              <a:t>프로젝트 실행이후 바로 전시됨</a:t>
            </a:r>
            <a:r>
              <a:rPr lang="en-US" altLang="ko-KR"/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319045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9F01E6-9E06-4165-634D-38AC1BEE8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로그인 화면 </a:t>
            </a:r>
            <a:r>
              <a:rPr kumimoji="1" lang="en-US" altLang="ko-KR" dirty="0"/>
              <a:t>-</a:t>
            </a:r>
            <a:r>
              <a:rPr kumimoji="1" lang="ko-KR" altLang="en-US" dirty="0"/>
              <a:t> 코드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110F68-DC4C-F149-85E5-668C736DA9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Good</a:t>
            </a:r>
            <a:r>
              <a:rPr lang="en-US" altLang="ko-KR" sz="2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List</a:t>
            </a:r>
            <a:r>
              <a:rPr lang="en-US" altLang="ko-KR" sz="2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2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questionList</a:t>
            </a:r>
            <a:r>
              <a:rPr lang="en-US" altLang="ko-KR" sz="2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//</a:t>
            </a:r>
            <a:r>
              <a:rPr lang="ko-KR" altLang="en-US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다음폼에서 띄울 설문 리스트 저장</a:t>
            </a:r>
            <a:endParaRPr lang="en-US" altLang="ko-KR" sz="2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endParaRPr lang="ko-KR" altLang="en-US" sz="2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marL="0" indent="0">
              <a:buNone/>
            </a:pPr>
            <a:r>
              <a:rPr lang="en-US" altLang="ko-KR" sz="2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2800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enum</a:t>
            </a:r>
            <a:r>
              <a:rPr lang="en-US" altLang="ko-KR" sz="2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28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ELoginType</a:t>
            </a:r>
            <a:r>
              <a:rPr lang="en-US" altLang="ko-KR" sz="28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//</a:t>
            </a:r>
            <a:r>
              <a:rPr lang="ko-KR" altLang="en-US" sz="28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로그인할때</a:t>
            </a:r>
            <a:r>
              <a:rPr lang="ko-KR" altLang="en-US" sz="28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사용자 타입 선언</a:t>
            </a:r>
            <a:endParaRPr lang="en-US" altLang="ko-KR" sz="2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marL="0" indent="0">
              <a:buNone/>
            </a:pPr>
            <a:r>
              <a:rPr lang="ko-KR" altLang="en-US" sz="2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2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pPr marL="0" indent="0">
              <a:buNone/>
            </a:pPr>
            <a:r>
              <a:rPr lang="en-US" altLang="ko-KR" sz="2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MANAGER,</a:t>
            </a:r>
          </a:p>
          <a:p>
            <a:pPr marL="0" indent="0">
              <a:buNone/>
            </a:pPr>
            <a:r>
              <a:rPr lang="en-US" altLang="ko-KR" sz="2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COMMON,</a:t>
            </a:r>
          </a:p>
          <a:p>
            <a:pPr marL="0" indent="0">
              <a:buNone/>
            </a:pPr>
            <a:r>
              <a:rPr lang="ko-KR" altLang="en-US" sz="2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2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r>
              <a:rPr lang="en-US" altLang="ko-KR" sz="2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</a:p>
          <a:p>
            <a:pPr marL="0" indent="0">
              <a:buNone/>
            </a:pPr>
            <a:r>
              <a:rPr lang="en-US" altLang="ko-KR" sz="2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public</a:t>
            </a:r>
            <a:r>
              <a:rPr lang="en-US" altLang="ko-KR" sz="2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2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static</a:t>
            </a:r>
            <a:r>
              <a:rPr lang="en-US" altLang="ko-KR" sz="2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2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class</a:t>
            </a:r>
            <a:r>
              <a:rPr lang="en-US" altLang="ko-KR" sz="2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28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UserInfo</a:t>
            </a:r>
            <a:r>
              <a:rPr lang="en-US" altLang="ko-KR" sz="28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//</a:t>
            </a:r>
            <a:r>
              <a:rPr lang="ko-KR" altLang="en-US" sz="28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유저 정보 저장</a:t>
            </a:r>
            <a:endParaRPr lang="en-US" altLang="ko-KR" sz="2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marL="0" indent="0">
              <a:buNone/>
            </a:pPr>
            <a:r>
              <a:rPr lang="ko-KR" altLang="en-US" sz="2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2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pPr marL="0" indent="0">
              <a:buNone/>
            </a:pPr>
            <a:r>
              <a:rPr lang="en-US" altLang="ko-KR" sz="2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2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public</a:t>
            </a:r>
            <a:r>
              <a:rPr lang="en-US" altLang="ko-KR" sz="2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2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static</a:t>
            </a:r>
            <a:r>
              <a:rPr lang="en-US" altLang="ko-KR" sz="2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Dictionary&lt;</a:t>
            </a:r>
            <a:r>
              <a:rPr lang="en-US" altLang="ko-KR" sz="2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string</a:t>
            </a:r>
            <a:r>
              <a:rPr lang="en-US" altLang="ko-KR" sz="2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2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string</a:t>
            </a:r>
            <a:r>
              <a:rPr lang="en-US" altLang="ko-KR" sz="2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 </a:t>
            </a:r>
            <a:r>
              <a:rPr lang="en-US" altLang="ko-KR" sz="2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IDAndPassward</a:t>
            </a:r>
            <a:r>
              <a:rPr lang="en-US" altLang="ko-KR" sz="2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2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new</a:t>
            </a:r>
            <a:r>
              <a:rPr lang="en-US" altLang="ko-KR" sz="2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Dictionary&lt;</a:t>
            </a:r>
            <a:r>
              <a:rPr lang="en-US" altLang="ko-KR" sz="2800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string</a:t>
            </a:r>
            <a:r>
              <a:rPr lang="en-US" altLang="ko-KR" sz="2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</a:t>
            </a:r>
            <a:r>
              <a:rPr lang="en-US" altLang="ko-KR" sz="2800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string</a:t>
            </a:r>
            <a:r>
              <a:rPr lang="en-US" altLang="ko-KR" sz="2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&gt;();</a:t>
            </a:r>
          </a:p>
          <a:p>
            <a:pPr marL="0" indent="0">
              <a:buNone/>
            </a:pPr>
            <a:r>
              <a:rPr lang="ko-KR" altLang="en-US" sz="2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2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pPr marL="0" indent="0">
              <a:buNone/>
            </a:pPr>
            <a:r>
              <a:rPr lang="en-US" altLang="ko-KR" sz="2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2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public</a:t>
            </a:r>
            <a:r>
              <a:rPr lang="en-US" altLang="ko-KR" sz="2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2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static</a:t>
            </a:r>
            <a:r>
              <a:rPr lang="en-US" altLang="ko-KR" sz="2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2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class</a:t>
            </a:r>
            <a:r>
              <a:rPr lang="en-US" altLang="ko-KR" sz="2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28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ManagerInfo</a:t>
            </a:r>
            <a:r>
              <a:rPr lang="en-US" altLang="ko-KR" sz="28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//</a:t>
            </a:r>
            <a:r>
              <a:rPr lang="ko-KR" altLang="en-US" sz="28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관리자 정보 저장</a:t>
            </a:r>
            <a:endParaRPr lang="en-US" altLang="ko-KR" sz="2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marL="0" indent="0">
              <a:buNone/>
            </a:pPr>
            <a:r>
              <a:rPr lang="ko-KR" altLang="en-US" sz="2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2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pPr marL="0" indent="0">
              <a:buNone/>
            </a:pPr>
            <a:r>
              <a:rPr lang="en-US" altLang="ko-KR" sz="2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2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public</a:t>
            </a:r>
            <a:r>
              <a:rPr lang="en-US" altLang="ko-KR" sz="2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2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static</a:t>
            </a:r>
            <a:r>
              <a:rPr lang="en-US" altLang="ko-KR" sz="2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Dictionary&lt;</a:t>
            </a:r>
            <a:r>
              <a:rPr lang="en-US" altLang="ko-KR" sz="2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string</a:t>
            </a:r>
            <a:r>
              <a:rPr lang="en-US" altLang="ko-KR" sz="2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2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string</a:t>
            </a:r>
            <a:r>
              <a:rPr lang="en-US" altLang="ko-KR" sz="2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 </a:t>
            </a:r>
            <a:r>
              <a:rPr lang="en-US" altLang="ko-KR" sz="2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IDAndPassward</a:t>
            </a:r>
            <a:r>
              <a:rPr lang="en-US" altLang="ko-KR" sz="2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2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new</a:t>
            </a:r>
            <a:r>
              <a:rPr lang="en-US" altLang="ko-KR" sz="2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Dictionary&lt;</a:t>
            </a:r>
            <a:r>
              <a:rPr lang="en-US" altLang="ko-KR" sz="2800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string</a:t>
            </a:r>
            <a:r>
              <a:rPr lang="en-US" altLang="ko-KR" sz="2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</a:t>
            </a:r>
            <a:r>
              <a:rPr lang="en-US" altLang="ko-KR" sz="2800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string</a:t>
            </a:r>
            <a:r>
              <a:rPr lang="en-US" altLang="ko-KR" sz="2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&gt;();</a:t>
            </a:r>
          </a:p>
          <a:p>
            <a:pPr marL="0" indent="0">
              <a:buNone/>
            </a:pPr>
            <a:r>
              <a:rPr lang="ko-KR" altLang="en-US" sz="2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</a:t>
            </a:r>
            <a:r>
              <a:rPr lang="en-US" altLang="ko-KR" sz="2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endParaRPr lang="ko-KR" altLang="en-US" dirty="0"/>
          </a:p>
          <a:p>
            <a:endParaRPr kumimoji="1" lang="ko-Kore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AEC12C-0F6D-3C0D-1C87-3263D2DE3118}"/>
              </a:ext>
            </a:extLst>
          </p:cNvPr>
          <p:cNvSpPr txBox="1"/>
          <p:nvPr/>
        </p:nvSpPr>
        <p:spPr>
          <a:xfrm>
            <a:off x="838200" y="6123543"/>
            <a:ext cx="1051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※ static class</a:t>
            </a:r>
            <a:r>
              <a:rPr lang="ko-KR" altLang="en-US" dirty="0"/>
              <a:t>를 </a:t>
            </a:r>
            <a:r>
              <a:rPr lang="en-US" altLang="ko-KR" dirty="0"/>
              <a:t>form</a:t>
            </a:r>
            <a:r>
              <a:rPr lang="ko-KR" altLang="en-US" dirty="0"/>
              <a:t>클래스보다 앞에 선언하면 에러 </a:t>
            </a:r>
          </a:p>
        </p:txBody>
      </p:sp>
    </p:spTree>
    <p:extLst>
      <p:ext uri="{BB962C8B-B14F-4D97-AF65-F5344CB8AC3E}">
        <p14:creationId xmlns:p14="http://schemas.microsoft.com/office/powerpoint/2010/main" val="6718886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36C111-222B-FF1A-FD93-37DF9B653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ko-Kore-KR" altLang="en-US" dirty="0"/>
              <a:t>회원가입</a:t>
            </a:r>
            <a:r>
              <a:rPr kumimoji="1" lang="ko-KR" altLang="en-US" dirty="0"/>
              <a:t> </a:t>
            </a:r>
            <a:r>
              <a:rPr kumimoji="1" lang="en-US" altLang="ko-KR" dirty="0"/>
              <a:t>1</a:t>
            </a:r>
            <a:endParaRPr kumimoji="1" lang="ko-Kore-KR" altLang="en-US" dirty="0"/>
          </a:p>
        </p:txBody>
      </p:sp>
      <p:pic>
        <p:nvPicPr>
          <p:cNvPr id="5" name="내용 개체 틀 4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B4D0A8AF-9E05-12E2-A841-FBD08C593D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0840" y="1690688"/>
            <a:ext cx="7254881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08C8C71-3907-C907-8B69-4ABF21218513}"/>
              </a:ext>
            </a:extLst>
          </p:cNvPr>
          <p:cNvSpPr txBox="1"/>
          <p:nvPr/>
        </p:nvSpPr>
        <p:spPr>
          <a:xfrm>
            <a:off x="7585721" y="2712195"/>
            <a:ext cx="444976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kumimoji="1" lang="ko-KR" altLang="en-US" dirty="0"/>
              <a:t>회원가입 버튼을 눌렸을 때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br>
              <a:rPr kumimoji="1" lang="en-US" altLang="ko-KR" dirty="0"/>
            </a:br>
            <a:r>
              <a:rPr kumimoji="1" lang="en-US" altLang="ko-KR" dirty="0"/>
              <a:t>radio button</a:t>
            </a:r>
            <a:r>
              <a:rPr kumimoji="1" lang="ko-KR" altLang="en-US" dirty="0"/>
              <a:t>로 일반유저와 관리자용 나누기</a:t>
            </a:r>
            <a:br>
              <a:rPr kumimoji="1" lang="en-US" altLang="ko-KR" dirty="0"/>
            </a:br>
            <a:endParaRPr kumimoji="1" lang="en-US" altLang="ko-KR" dirty="0"/>
          </a:p>
          <a:p>
            <a:pPr marL="285750" indent="-285750">
              <a:buFontTx/>
              <a:buChar char="-"/>
            </a:pPr>
            <a:r>
              <a:rPr kumimoji="1" lang="ko-KR" altLang="en-US" dirty="0"/>
              <a:t>아이디 중복확인하기</a:t>
            </a:r>
            <a:br>
              <a:rPr kumimoji="1" lang="en-US" altLang="ko-KR" dirty="0"/>
            </a:br>
            <a:endParaRPr kumimoji="1" lang="en-US" altLang="ko-KR" dirty="0"/>
          </a:p>
          <a:p>
            <a:pPr marL="285750" indent="-285750">
              <a:buFontTx/>
              <a:buChar char="-"/>
            </a:pPr>
            <a:r>
              <a:rPr kumimoji="1" lang="ko-KR" altLang="en-US" dirty="0"/>
              <a:t>회원가입 후</a:t>
            </a:r>
            <a:r>
              <a:rPr kumimoji="1" lang="en-US" altLang="ko-KR" dirty="0"/>
              <a:t>,</a:t>
            </a:r>
            <a:r>
              <a:rPr kumimoji="1" lang="ko-KR" altLang="en-US" dirty="0"/>
              <a:t> 다시 로그인 페이지 넘어가기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7970874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3D9A81-738D-865E-2DE1-6BF116242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ko-Kore-KR" altLang="en-US" dirty="0"/>
              <a:t>회원가입</a:t>
            </a:r>
            <a:r>
              <a:rPr kumimoji="1" lang="ko-KR" altLang="en-US" dirty="0"/>
              <a:t> </a:t>
            </a:r>
            <a:r>
              <a:rPr kumimoji="1" lang="en-US" altLang="ko-KR" dirty="0"/>
              <a:t>2</a:t>
            </a:r>
            <a:endParaRPr kumimoji="1" lang="ko-Kore-KR" altLang="en-US" dirty="0"/>
          </a:p>
        </p:txBody>
      </p:sp>
      <p:pic>
        <p:nvPicPr>
          <p:cNvPr id="5" name="내용 개체 틀 4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44E009EB-0A59-1A27-7F3F-B7FD677C22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1831" y="1875053"/>
            <a:ext cx="7495321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4BA4F60-6844-1370-C97E-72BD946CBC57}"/>
              </a:ext>
            </a:extLst>
          </p:cNvPr>
          <p:cNvSpPr txBox="1"/>
          <p:nvPr/>
        </p:nvSpPr>
        <p:spPr>
          <a:xfrm>
            <a:off x="7817152" y="3404391"/>
            <a:ext cx="35750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kumimoji="1" lang="ko-KR" altLang="en-US" dirty="0"/>
              <a:t>회원가입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ID</a:t>
            </a:r>
            <a:r>
              <a:rPr kumimoji="1" lang="ko-KR" altLang="en-US" dirty="0"/>
              <a:t> 중복 확인 후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br>
              <a:rPr kumimoji="1" lang="en-US" altLang="ko-KR" dirty="0"/>
            </a:br>
            <a:r>
              <a:rPr kumimoji="1" lang="en-US" altLang="ko-KR" dirty="0"/>
              <a:t>‘</a:t>
            </a:r>
            <a:r>
              <a:rPr kumimoji="1" lang="ko-KR" altLang="en-US" dirty="0">
                <a:highlight>
                  <a:srgbClr val="FFFF00"/>
                </a:highlight>
              </a:rPr>
              <a:t>사용 가능합니다</a:t>
            </a:r>
            <a:r>
              <a:rPr kumimoji="1" lang="en-US" altLang="ko-KR" dirty="0"/>
              <a:t>’</a:t>
            </a:r>
            <a:r>
              <a:rPr kumimoji="1" lang="ko-KR" altLang="en-US" dirty="0"/>
              <a:t> 창을 띄운다</a:t>
            </a:r>
            <a:r>
              <a:rPr kumimoji="1"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939477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BB032F-D073-8F3E-BA07-086C43FC7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ko-Kore-KR" altLang="en-US" dirty="0"/>
              <a:t>회원가입</a:t>
            </a:r>
            <a:r>
              <a:rPr kumimoji="1" lang="ko-KR" altLang="en-US" dirty="0"/>
              <a:t> </a:t>
            </a:r>
            <a:r>
              <a:rPr kumimoji="1" lang="en-US" altLang="ko-KR" dirty="0"/>
              <a:t>3</a:t>
            </a:r>
            <a:endParaRPr kumimoji="1" lang="ko-Kore-KR" altLang="en-US" dirty="0"/>
          </a:p>
        </p:txBody>
      </p:sp>
      <p:pic>
        <p:nvPicPr>
          <p:cNvPr id="5" name="내용 개체 틀 4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D8F6788A-14D3-2B6B-FE35-BCBA218734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8606" y="1690688"/>
            <a:ext cx="7087160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4CA70E0-59AE-CBF1-7532-19C1CFD618F8}"/>
              </a:ext>
            </a:extLst>
          </p:cNvPr>
          <p:cNvSpPr txBox="1"/>
          <p:nvPr/>
        </p:nvSpPr>
        <p:spPr>
          <a:xfrm>
            <a:off x="7517485" y="3689984"/>
            <a:ext cx="42955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kumimoji="1" lang="ko-KR" altLang="en-US" dirty="0"/>
              <a:t>만약</a:t>
            </a:r>
            <a:r>
              <a:rPr kumimoji="1" lang="en-US" altLang="ko-KR" dirty="0"/>
              <a:t>,</a:t>
            </a:r>
            <a:r>
              <a:rPr kumimoji="1" lang="ko-KR" altLang="en-US" dirty="0"/>
              <a:t> 아이디</a:t>
            </a:r>
            <a:r>
              <a:rPr kumimoji="1" lang="en-US" altLang="ko-KR" dirty="0"/>
              <a:t> or </a:t>
            </a:r>
            <a:r>
              <a:rPr kumimoji="1" lang="ko-KR" altLang="en-US" dirty="0"/>
              <a:t>비밀번호를 다 안 적은 상태 </a:t>
            </a:r>
            <a:r>
              <a:rPr kumimoji="1" lang="ko-Kore-KR" altLang="en-US" dirty="0"/>
              <a:t>또는</a:t>
            </a:r>
            <a:r>
              <a:rPr kumimoji="1" lang="ko-KR" altLang="en-US" dirty="0"/>
              <a:t> 아이디가 존재하면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‘</a:t>
            </a:r>
            <a:r>
              <a:rPr kumimoji="1" lang="ko-KR" altLang="en-US" dirty="0">
                <a:highlight>
                  <a:srgbClr val="FFFF00"/>
                </a:highlight>
              </a:rPr>
              <a:t>아이디와 비밀번호 확인해주세요</a:t>
            </a:r>
            <a:r>
              <a:rPr kumimoji="1" lang="en-US" altLang="ko-KR" dirty="0"/>
              <a:t>'</a:t>
            </a:r>
            <a:br>
              <a:rPr kumimoji="1" lang="en-US" altLang="ko-KR" dirty="0"/>
            </a:br>
            <a:r>
              <a:rPr kumimoji="1" lang="ko-KR" altLang="en-US" dirty="0"/>
              <a:t>창 띄우기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3922722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0D7053-97CA-53BF-02CE-6BE075386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KR" altLang="en-US" dirty="0"/>
              <a:t>회원가입</a:t>
            </a:r>
            <a:r>
              <a:rPr kumimoji="1" lang="ko-KR" altLang="en-US" dirty="0"/>
              <a:t> 코드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9D0F91C-C6B6-918C-38DF-92E66DB22B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altLang="ko-KR" sz="2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2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Form4 </a:t>
            </a:r>
            <a:r>
              <a:rPr lang="en-US" altLang="ko-KR" sz="2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logInForm</a:t>
            </a:r>
            <a:r>
              <a:rPr lang="en-US" altLang="ko-KR" sz="2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endParaRPr lang="en-US" altLang="ko-KR" sz="2800" dirty="0">
              <a:solidFill>
                <a:srgbClr val="0000FF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marL="0" indent="0">
              <a:buNone/>
            </a:pPr>
            <a:r>
              <a:rPr lang="en-US" altLang="ko-KR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</a:t>
            </a:r>
            <a:r>
              <a:rPr lang="en-US" altLang="ko-KR" sz="2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bool</a:t>
            </a:r>
            <a:r>
              <a:rPr lang="en-US" altLang="ko-KR" sz="2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2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IdUnique</a:t>
            </a:r>
            <a:r>
              <a:rPr lang="en-US" altLang="ko-KR" sz="2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2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false</a:t>
            </a:r>
            <a:r>
              <a:rPr lang="en-US" altLang="ko-KR" sz="2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endParaRPr lang="ko-KR" altLang="en-US" sz="2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marL="0" indent="0">
              <a:buNone/>
            </a:pPr>
            <a:r>
              <a:rPr lang="en-US" altLang="ko-KR" sz="2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</a:t>
            </a:r>
            <a:r>
              <a:rPr lang="en-US" altLang="ko-KR" sz="2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public</a:t>
            </a:r>
            <a:r>
              <a:rPr lang="en-US" altLang="ko-KR" sz="2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28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SignUp</a:t>
            </a:r>
            <a:r>
              <a:rPr lang="en-US" altLang="ko-KR" sz="2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</a:t>
            </a:r>
          </a:p>
          <a:p>
            <a:pPr marL="0" indent="0">
              <a:buNone/>
            </a:pPr>
            <a:r>
              <a:rPr lang="ko-KR" altLang="en-US" sz="2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2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pPr marL="0" indent="0">
              <a:buNone/>
            </a:pPr>
            <a:r>
              <a:rPr lang="en-US" altLang="ko-KR" sz="2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2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InitializeComponent</a:t>
            </a:r>
            <a:r>
              <a:rPr lang="en-US" altLang="ko-KR" sz="2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</a:t>
            </a:r>
          </a:p>
          <a:p>
            <a:pPr marL="0" indent="0">
              <a:buNone/>
            </a:pPr>
            <a:r>
              <a:rPr lang="ko-KR" altLang="en-US" sz="2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2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pPr marL="0" indent="0">
              <a:buNone/>
            </a:pPr>
            <a:r>
              <a:rPr lang="en-US" altLang="ko-KR" sz="2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2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public</a:t>
            </a:r>
            <a:r>
              <a:rPr lang="en-US" altLang="ko-KR" sz="2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28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SignUp</a:t>
            </a:r>
            <a:r>
              <a:rPr lang="en-US" altLang="ko-KR" sz="2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(Form4 form)</a:t>
            </a:r>
          </a:p>
          <a:p>
            <a:pPr marL="0" indent="0">
              <a:buNone/>
            </a:pPr>
            <a:r>
              <a:rPr lang="ko-KR" altLang="en-US" sz="2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2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pPr marL="0" indent="0">
              <a:buNone/>
            </a:pPr>
            <a:r>
              <a:rPr lang="en-US" altLang="ko-KR" sz="2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2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InitializeComponent</a:t>
            </a:r>
            <a:r>
              <a:rPr lang="en-US" altLang="ko-KR" sz="2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</a:t>
            </a:r>
          </a:p>
          <a:p>
            <a:pPr marL="0" indent="0">
              <a:buNone/>
            </a:pPr>
            <a:r>
              <a:rPr lang="en-US" altLang="ko-KR" sz="2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2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logInForm</a:t>
            </a:r>
            <a:r>
              <a:rPr lang="en-US" altLang="ko-KR" sz="2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form;</a:t>
            </a:r>
          </a:p>
          <a:p>
            <a:pPr marL="0" indent="0">
              <a:buNone/>
            </a:pPr>
            <a:r>
              <a:rPr lang="ko-KR" altLang="en-US" sz="2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2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endParaRPr kumimoji="1" lang="ko-Kore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D6DF79-55ED-20B1-B5DF-CD92D1707498}"/>
              </a:ext>
            </a:extLst>
          </p:cNvPr>
          <p:cNvSpPr txBox="1"/>
          <p:nvPr/>
        </p:nvSpPr>
        <p:spPr>
          <a:xfrm>
            <a:off x="6817710" y="2246968"/>
            <a:ext cx="358986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</a:t>
            </a:r>
            <a:r>
              <a:rPr lang="ko-KR" altLang="en-US" dirty="0"/>
              <a:t> 생성자 오버로딩 해서 해당 폼의 인스턴스 생성 시 돌아갈 윈도우 폼 저장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-</a:t>
            </a:r>
            <a:r>
              <a:rPr lang="ko-KR" altLang="en-US" dirty="0"/>
              <a:t> </a:t>
            </a:r>
            <a:r>
              <a:rPr lang="en-US" altLang="ko-KR" dirty="0"/>
              <a:t>Id</a:t>
            </a:r>
            <a:r>
              <a:rPr lang="ko-KR" altLang="en-US" dirty="0"/>
              <a:t>가 중복일때 예외처리를 위한 </a:t>
            </a:r>
            <a:r>
              <a:rPr lang="en-US" altLang="ko-KR" dirty="0" err="1"/>
              <a:t>IdUnique</a:t>
            </a:r>
            <a:r>
              <a:rPr lang="ko-KR" altLang="en-US" dirty="0"/>
              <a:t>변수 선언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2222476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BBC17A-1B00-0E22-B966-06DF70C4AA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ko-Kore-KR" altLang="en-US" dirty="0"/>
              <a:t>물품</a:t>
            </a:r>
            <a:r>
              <a:rPr kumimoji="1" lang="ko-KR" altLang="en-US" dirty="0"/>
              <a:t> 관리 </a:t>
            </a:r>
            <a:r>
              <a:rPr kumimoji="1" lang="en-US" altLang="ko-KR" dirty="0"/>
              <a:t>-</a:t>
            </a:r>
            <a:r>
              <a:rPr kumimoji="1" lang="ko-KR" altLang="en-US" dirty="0"/>
              <a:t> 관리자용</a:t>
            </a:r>
            <a:endParaRPr kumimoji="1" lang="ko-Kore-KR" altLang="en-US" dirty="0"/>
          </a:p>
        </p:txBody>
      </p:sp>
      <p:pic>
        <p:nvPicPr>
          <p:cNvPr id="5" name="내용 개체 틀 4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C359545B-9948-D608-1BE4-980E3C958B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6871" y="1690688"/>
            <a:ext cx="7205845" cy="3846126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8F89DFE-FB8C-E945-AA24-C76A5044F44D}"/>
              </a:ext>
            </a:extLst>
          </p:cNvPr>
          <p:cNvSpPr txBox="1"/>
          <p:nvPr/>
        </p:nvSpPr>
        <p:spPr>
          <a:xfrm>
            <a:off x="7661615" y="2644254"/>
            <a:ext cx="35253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-</a:t>
            </a:r>
            <a:r>
              <a:rPr kumimoji="1" lang="ko-KR" altLang="en-US" dirty="0"/>
              <a:t> 관리자용으로 로그인 했을 경우</a:t>
            </a:r>
            <a:r>
              <a:rPr kumimoji="1" lang="en-US" altLang="ko-KR" dirty="0"/>
              <a:t>,</a:t>
            </a:r>
            <a:br>
              <a:rPr kumimoji="1" lang="en-US" altLang="ko-KR" dirty="0"/>
            </a:br>
            <a:r>
              <a:rPr kumimoji="1" lang="ko-KR" altLang="en-US" dirty="0">
                <a:highlight>
                  <a:srgbClr val="FFFF00"/>
                </a:highlight>
              </a:rPr>
              <a:t>물품 추가</a:t>
            </a:r>
            <a:r>
              <a:rPr kumimoji="1" lang="ko-KR" altLang="en-US" dirty="0"/>
              <a:t> 버튼이 있는 창이 뜸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5252609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171</TotalTime>
  <Words>372</Words>
  <Application>Microsoft Macintosh PowerPoint</Application>
  <PresentationFormat>와이드스크린</PresentationFormat>
  <Paragraphs>67</Paragraphs>
  <Slides>15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0" baseType="lpstr">
      <vt:lpstr>돋움체</vt:lpstr>
      <vt:lpstr>Arial</vt:lpstr>
      <vt:lpstr>Calibri</vt:lpstr>
      <vt:lpstr>Calibri Light</vt:lpstr>
      <vt:lpstr>Office 테마</vt:lpstr>
      <vt:lpstr>재고관리 – Winform</vt:lpstr>
      <vt:lpstr>목차</vt:lpstr>
      <vt:lpstr>로그인 화면</vt:lpstr>
      <vt:lpstr>로그인 화면 - 코드</vt:lpstr>
      <vt:lpstr>회원가입 1</vt:lpstr>
      <vt:lpstr>회원가입 2</vt:lpstr>
      <vt:lpstr>회원가입 3</vt:lpstr>
      <vt:lpstr>회원가입 코드</vt:lpstr>
      <vt:lpstr>물품 관리 - 관리자용</vt:lpstr>
      <vt:lpstr>물품 관리 – 물품추가 버튼</vt:lpstr>
      <vt:lpstr>물품 관리 – 재고 추가 창</vt:lpstr>
      <vt:lpstr>물품 관리 - Textbox</vt:lpstr>
      <vt:lpstr>물품관리 – Checkbox</vt:lpstr>
      <vt:lpstr>물품 관리 – Radio Button</vt:lpstr>
      <vt:lpstr>실행 결과 동영상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객체지향 프로젝트</dc:title>
  <dc:creator>이정환</dc:creator>
  <cp:lastModifiedBy>이정환</cp:lastModifiedBy>
  <cp:revision>2</cp:revision>
  <dcterms:created xsi:type="dcterms:W3CDTF">2023-06-08T11:53:17Z</dcterms:created>
  <dcterms:modified xsi:type="dcterms:W3CDTF">2023-06-09T05:09:04Z</dcterms:modified>
</cp:coreProperties>
</file>